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“PARE! EU VOU CONTAR-LHE!”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“PARE! EU VOU CONTAR-LHE!”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Pare! Eu vou contar-lhe o</a:t>
            </a:r>
          </a:p>
          <a:p>
            <a:r>
              <a:rPr lang="pt-BR" dirty="0"/>
              <a:t> que Cristo fez por mim! </a:t>
            </a:r>
          </a:p>
          <a:p>
            <a:r>
              <a:rPr lang="pt-BR" dirty="0"/>
              <a:t>Pare! Eu vou contar-lhe o</a:t>
            </a:r>
          </a:p>
          <a:p>
            <a:r>
              <a:rPr lang="pt-BR" dirty="0"/>
              <a:t> que Cristo fez por mim: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“PARE! EU VOU CONTAR-LHE!”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357CA1-6B64-4446-9C0C-BA0253CD66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 salvou e me deu perdão; </a:t>
            </a:r>
          </a:p>
          <a:p>
            <a:r>
              <a:rPr lang="pt-BR" dirty="0"/>
              <a:t>Agora vive em meu coração. </a:t>
            </a:r>
          </a:p>
          <a:p>
            <a:r>
              <a:rPr lang="pt-BR" dirty="0"/>
              <a:t>Pare! Eu vou contar-lhe o</a:t>
            </a:r>
          </a:p>
          <a:p>
            <a:r>
              <a:rPr lang="pt-BR" dirty="0"/>
              <a:t> que Cristo fez </a:t>
            </a:r>
            <a:r>
              <a:rPr lang="pt-BR"/>
              <a:t>por mim!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9376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77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“PARE! EU VOU CONTAR-LHE!”</vt:lpstr>
      <vt:lpstr>“PARE! EU VOU CONTAR-LHE!”</vt:lpstr>
      <vt:lpstr>“PARE! EU VOU CONTAR-LHE!”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2019-06-12T23:23:06Z</dcterms:modified>
</cp:coreProperties>
</file>

<file path=docProps/thumbnail.jpeg>
</file>